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3537" autoAdjust="0"/>
  </p:normalViewPr>
  <p:slideViewPr>
    <p:cSldViewPr>
      <p:cViewPr>
        <p:scale>
          <a:sx n="120" d="100"/>
          <a:sy n="120" d="100"/>
        </p:scale>
        <p:origin x="1926" y="-232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52E9-62BB-4612-956D-60101366570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8BD6-76FB-4EB7-BAE3-E5FC7E3C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52E9-62BB-4612-956D-60101366570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8BD6-76FB-4EB7-BAE3-E5FC7E3C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2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52E9-62BB-4612-956D-60101366570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8BD6-76FB-4EB7-BAE3-E5FC7E3C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2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52E9-62BB-4612-956D-60101366570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8BD6-76FB-4EB7-BAE3-E5FC7E3C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8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52E9-62BB-4612-956D-60101366570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8BD6-76FB-4EB7-BAE3-E5FC7E3C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0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52E9-62BB-4612-956D-60101366570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8BD6-76FB-4EB7-BAE3-E5FC7E3C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2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52E9-62BB-4612-956D-60101366570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8BD6-76FB-4EB7-BAE3-E5FC7E3C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6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52E9-62BB-4612-956D-60101366570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8BD6-76FB-4EB7-BAE3-E5FC7E3C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7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52E9-62BB-4612-956D-60101366570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8BD6-76FB-4EB7-BAE3-E5FC7E3C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6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52E9-62BB-4612-956D-60101366570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8BD6-76FB-4EB7-BAE3-E5FC7E3C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52E9-62BB-4612-956D-60101366570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8BD6-76FB-4EB7-BAE3-E5FC7E3C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552E9-62BB-4612-956D-60101366570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C8BD6-76FB-4EB7-BAE3-E5FC7E3C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8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76200"/>
            <a:ext cx="8001000" cy="1013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1" y="3238887"/>
            <a:ext cx="248016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June 16 – 6:00 PM</a:t>
            </a:r>
          </a:p>
          <a:p>
            <a:pPr algn="ctr"/>
            <a:r>
              <a:rPr lang="en-US" sz="1400" b="1" dirty="0"/>
              <a:t>Grade 5 Celebration</a:t>
            </a:r>
          </a:p>
          <a:p>
            <a:pPr algn="ctr"/>
            <a:endParaRPr lang="en-US" sz="1000" b="1" dirty="0"/>
          </a:p>
          <a:p>
            <a:pPr algn="ctr"/>
            <a:r>
              <a:rPr lang="en-US" sz="1400" b="1" dirty="0"/>
              <a:t>June 17 – 12:30 PM</a:t>
            </a:r>
          </a:p>
          <a:p>
            <a:pPr algn="ctr"/>
            <a:r>
              <a:rPr lang="en-US" sz="1400" b="1" dirty="0"/>
              <a:t>Kindergarten Celebration</a:t>
            </a:r>
          </a:p>
          <a:p>
            <a:pPr algn="ctr"/>
            <a:endParaRPr lang="en-US" sz="1100" b="1" dirty="0"/>
          </a:p>
          <a:p>
            <a:pPr algn="ctr"/>
            <a:r>
              <a:rPr lang="en-US" sz="1400" b="1" dirty="0"/>
              <a:t>Celebrations will be Students, Staff and 2 Family members only due to Covid regulations</a:t>
            </a:r>
            <a:r>
              <a:rPr lang="en-US" sz="1600" b="1" dirty="0"/>
              <a:t>.</a:t>
            </a:r>
          </a:p>
          <a:p>
            <a:pPr algn="ctr"/>
            <a:endParaRPr lang="en-US" sz="1000" b="1" dirty="0"/>
          </a:p>
          <a:p>
            <a:pPr algn="ctr"/>
            <a:r>
              <a:rPr lang="en-US" sz="1400" b="1" dirty="0"/>
              <a:t>Our year </a:t>
            </a:r>
            <a:r>
              <a:rPr lang="en-US" sz="1400" b="1"/>
              <a:t>end celebration </a:t>
            </a:r>
            <a:r>
              <a:rPr lang="en-US" sz="1400" b="1" dirty="0"/>
              <a:t>will include visiting the Rural community park and Woodsmen Museum.</a:t>
            </a:r>
          </a:p>
          <a:p>
            <a:endParaRPr lang="en-US" sz="1400" b="1" dirty="0"/>
          </a:p>
          <a:p>
            <a:r>
              <a:rPr lang="en-US" sz="1600" b="1" dirty="0"/>
              <a:t>         JUNE 25</a:t>
            </a:r>
          </a:p>
          <a:p>
            <a:r>
              <a:rPr lang="en-US" sz="1600" b="1" dirty="0"/>
              <a:t>     LAST DAY OF </a:t>
            </a:r>
          </a:p>
          <a:p>
            <a:r>
              <a:rPr lang="en-US" sz="1600" b="1" dirty="0"/>
              <a:t>     SCHOOL FOR </a:t>
            </a:r>
          </a:p>
          <a:p>
            <a:r>
              <a:rPr lang="en-US" sz="1600" b="1" dirty="0"/>
              <a:t>       STUDENTS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191000"/>
            <a:ext cx="2234415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/>
              <a:t>UMES Reading </a:t>
            </a:r>
          </a:p>
          <a:p>
            <a:pPr algn="r"/>
            <a:r>
              <a:rPr lang="en-US" sz="1400" b="1" dirty="0"/>
              <a:t>Challenge Bike </a:t>
            </a:r>
          </a:p>
          <a:p>
            <a:pPr algn="r"/>
            <a:r>
              <a:rPr lang="en-US" sz="1400" b="1" dirty="0"/>
              <a:t>Winners Are:</a:t>
            </a:r>
          </a:p>
          <a:p>
            <a:pPr algn="ctr"/>
            <a:r>
              <a:rPr lang="en-US" sz="1400" b="1" dirty="0"/>
              <a:t>- Macey Legere</a:t>
            </a:r>
          </a:p>
          <a:p>
            <a:pPr algn="ctr"/>
            <a:r>
              <a:rPr lang="en-US" sz="1400" b="1" dirty="0"/>
              <a:t>- Cohen Palmer</a:t>
            </a:r>
          </a:p>
          <a:p>
            <a:endParaRPr lang="en-US" sz="1400" b="1" dirty="0"/>
          </a:p>
          <a:p>
            <a:pPr algn="ctr"/>
            <a:r>
              <a:rPr lang="en-US" sz="1400" b="1" dirty="0"/>
              <a:t>Mathletics Program High Scores:</a:t>
            </a:r>
          </a:p>
          <a:p>
            <a:r>
              <a:rPr lang="en-US" sz="1400" b="1" dirty="0"/>
              <a:t>Gr. 5 – Bentley Munn</a:t>
            </a:r>
          </a:p>
          <a:p>
            <a:r>
              <a:rPr lang="en-US" sz="1400" b="1" dirty="0"/>
              <a:t>Gr. 4 – Levi Hovey</a:t>
            </a:r>
          </a:p>
          <a:p>
            <a:r>
              <a:rPr lang="en-US" sz="1400" b="1" dirty="0"/>
              <a:t>Gr. 3 – Cameron Fairley</a:t>
            </a:r>
          </a:p>
          <a:p>
            <a:r>
              <a:rPr lang="en-US" sz="1400" b="1" dirty="0"/>
              <a:t>Gr. 2 – Ava Cameron</a:t>
            </a:r>
          </a:p>
          <a:p>
            <a:r>
              <a:rPr lang="en-US" sz="1400" b="1" dirty="0"/>
              <a:t>Gr. 1 – Bentley Collins</a:t>
            </a:r>
          </a:p>
          <a:p>
            <a:endParaRPr lang="en-US" sz="1600" b="1" dirty="0"/>
          </a:p>
          <a:p>
            <a:r>
              <a:rPr lang="en-US" sz="1400" b="1" dirty="0"/>
              <a:t>Blue Jays Play Ball Program for Grades 4 &amp; 5.  Tuesday &amp; Thursday after school for 5 weeks.</a:t>
            </a:r>
          </a:p>
          <a:p>
            <a:endParaRPr lang="en-US" sz="1400" b="1" dirty="0"/>
          </a:p>
          <a:p>
            <a:r>
              <a:rPr lang="en-US" sz="1400" b="1" dirty="0"/>
              <a:t>REMINDER:</a:t>
            </a:r>
          </a:p>
          <a:p>
            <a:r>
              <a:rPr lang="en-US" sz="1400" b="1" dirty="0"/>
              <a:t>The Breakfast and Milk Program will continue for June, but there will be no Hot Lunch!</a:t>
            </a:r>
          </a:p>
          <a:p>
            <a:pPr algn="ctr"/>
            <a:r>
              <a:rPr lang="en-US" sz="1800" b="1" dirty="0"/>
              <a:t>FREE Pizza June 10</a:t>
            </a:r>
          </a:p>
          <a:p>
            <a:endParaRPr lang="en-US" sz="1400" b="1" dirty="0"/>
          </a:p>
          <a:p>
            <a:endParaRPr lang="en-US" sz="1600" b="1" dirty="0"/>
          </a:p>
          <a:p>
            <a:pPr algn="r"/>
            <a:endParaRPr lang="en-US" sz="1800" b="1" dirty="0"/>
          </a:p>
          <a:p>
            <a:pPr algn="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24637" y="3505200"/>
            <a:ext cx="239536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UMES </a:t>
            </a:r>
          </a:p>
          <a:p>
            <a:r>
              <a:rPr lang="en-US" sz="1400" b="1" dirty="0"/>
              <a:t>Students </a:t>
            </a:r>
          </a:p>
          <a:p>
            <a:r>
              <a:rPr lang="en-US" sz="1400" b="1" dirty="0"/>
              <a:t>participated </a:t>
            </a:r>
          </a:p>
          <a:p>
            <a:r>
              <a:rPr lang="en-US" sz="1400" b="1" dirty="0"/>
              <a:t>in the following </a:t>
            </a:r>
          </a:p>
          <a:p>
            <a:r>
              <a:rPr lang="en-US" sz="1400" b="1" dirty="0"/>
              <a:t>virtual </a:t>
            </a:r>
          </a:p>
          <a:p>
            <a:r>
              <a:rPr lang="en-US" sz="1400" b="1" dirty="0"/>
              <a:t>presentations:</a:t>
            </a:r>
          </a:p>
          <a:p>
            <a:r>
              <a:rPr lang="en-US" sz="1400" b="1" dirty="0"/>
              <a:t>- NB Museum Under The Seas</a:t>
            </a:r>
          </a:p>
          <a:p>
            <a:r>
              <a:rPr lang="en-US" sz="1400" b="1" dirty="0"/>
              <a:t>- UNB Worlds Unbound</a:t>
            </a:r>
          </a:p>
          <a:p>
            <a:pPr marL="285750" indent="-285750">
              <a:buFontTx/>
              <a:buChar char="-"/>
            </a:pPr>
            <a:endParaRPr lang="en-US" sz="1400" b="1" dirty="0"/>
          </a:p>
          <a:p>
            <a:r>
              <a:rPr lang="en-US" sz="1400" b="1" dirty="0"/>
              <a:t>They also participated in:</a:t>
            </a:r>
          </a:p>
          <a:p>
            <a:r>
              <a:rPr lang="en-US" sz="1400" b="1" dirty="0"/>
              <a:t>- Community Library  </a:t>
            </a:r>
          </a:p>
          <a:p>
            <a:r>
              <a:rPr lang="en-US" sz="1400" b="1" dirty="0"/>
              <a:t>   Hackmatack </a:t>
            </a:r>
          </a:p>
          <a:p>
            <a:r>
              <a:rPr lang="en-US" sz="1400" b="1" dirty="0"/>
              <a:t>- District Coding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Grade 4 provincial assessments were completed</a:t>
            </a:r>
          </a:p>
          <a:p>
            <a:pPr algn="ctr"/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7620000"/>
            <a:ext cx="4114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June 9 &amp; 10</a:t>
            </a:r>
          </a:p>
          <a:p>
            <a:pPr algn="ctr"/>
            <a:r>
              <a:rPr lang="en-US" sz="1400" b="1" dirty="0"/>
              <a:t>We will be celebrating Students Days!</a:t>
            </a:r>
          </a:p>
          <a:p>
            <a:pPr algn="ctr"/>
            <a:r>
              <a:rPr lang="en-US" sz="1400" b="1" dirty="0"/>
              <a:t>With all the changes and challenges due to Covid we want to recognize the students for all their efforts, adaptions and respect this past school year.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The Community Library will be hosting a Literacy for Kids program and the Summer Reading Club!  </a:t>
            </a:r>
          </a:p>
          <a:p>
            <a:pPr algn="ctr"/>
            <a:r>
              <a:rPr lang="en-US" sz="1400" b="1" dirty="0"/>
              <a:t>Call 365-2096 to register</a:t>
            </a:r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1286CE-2289-41A8-BA3C-2400E4FBDF31}"/>
              </a:ext>
            </a:extLst>
          </p:cNvPr>
          <p:cNvSpPr txBox="1"/>
          <p:nvPr/>
        </p:nvSpPr>
        <p:spPr>
          <a:xfrm>
            <a:off x="609600" y="6858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2021 NEWSLETTER</a:t>
            </a:r>
          </a:p>
          <a:p>
            <a:pPr algn="ctr"/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F09F29-804B-4FCC-B120-6B95C3511756}"/>
              </a:ext>
            </a:extLst>
          </p:cNvPr>
          <p:cNvSpPr txBox="1"/>
          <p:nvPr/>
        </p:nvSpPr>
        <p:spPr>
          <a:xfrm>
            <a:off x="76200" y="2249388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Upper Miramichi Elementary School</a:t>
            </a:r>
          </a:p>
        </p:txBody>
      </p:sp>
    </p:spTree>
    <p:extLst>
      <p:ext uri="{BB962C8B-B14F-4D97-AF65-F5344CB8AC3E}">
        <p14:creationId xmlns:p14="http://schemas.microsoft.com/office/powerpoint/2010/main" val="506492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Newsletter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E278AAFABFB1E74DB44B0D9B5E0051CD" ma:contentTypeVersion="9" ma:contentTypeDescription="" ma:contentTypeScope="" ma:versionID="e4e7e42f18311c09521f6aafab25174e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74b3428f22709e052531c03744b31297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1E848A-9448-4164-B5C8-2238825077C8}"/>
</file>

<file path=customXml/itemProps2.xml><?xml version="1.0" encoding="utf-8"?>
<ds:datastoreItem xmlns:ds="http://schemas.openxmlformats.org/officeDocument/2006/customXml" ds:itemID="{092AFEFA-1C8E-4122-9F9F-A20780F43CBF}"/>
</file>

<file path=customXml/itemProps3.xml><?xml version="1.0" encoding="utf-8"?>
<ds:datastoreItem xmlns:ds="http://schemas.openxmlformats.org/officeDocument/2006/customXml" ds:itemID="{9DA9A58C-AE0A-4B18-AF5D-EC7D6361E718}"/>
</file>

<file path=docProps/app.xml><?xml version="1.0" encoding="utf-8"?>
<Properties xmlns="http://schemas.openxmlformats.org/officeDocument/2006/extended-properties" xmlns:vt="http://schemas.openxmlformats.org/officeDocument/2006/docPropsVTypes">
  <TotalTime>4769</TotalTime>
  <Words>254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</dc:creator>
  <cp:lastModifiedBy>Lyons, Valene  (ASD-W)</cp:lastModifiedBy>
  <cp:revision>49</cp:revision>
  <dcterms:created xsi:type="dcterms:W3CDTF">2014-03-01T17:03:21Z</dcterms:created>
  <dcterms:modified xsi:type="dcterms:W3CDTF">2021-05-28T17:33:20Z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0x010100F2A1E1E4D320C749A22EC3F91FD053D600E278AAFABFB1E74DB44B0D9B5E0051CD</vt:lpwstr>
  </property>
</Properties>
</file>